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E3DA"/>
          </a:solidFill>
        </a:fill>
      </a:tcStyle>
    </a:wholeTbl>
    <a:band2H>
      <a:tcTxStyle/>
      <a:tcStyle>
        <a:tcBdr/>
        <a:fill>
          <a:solidFill>
            <a:srgbClr val="E7F2ED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EEC"/>
          </a:solidFill>
        </a:fill>
      </a:tcStyle>
    </a:wholeTbl>
    <a:band2H>
      <a:tcTxStyle/>
      <a:tcStyle>
        <a:tcBdr/>
        <a:fill>
          <a:solidFill>
            <a:srgbClr val="E8EFF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FDACC"/>
          </a:solidFill>
        </a:fill>
      </a:tcStyle>
    </a:wholeTbl>
    <a:band2H>
      <a:tcTxStyle/>
      <a:tcStyle>
        <a:tcBdr/>
        <a:fill>
          <a:solidFill>
            <a:srgbClr val="F7ED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83"/>
  </p:normalViewPr>
  <p:slideViewPr>
    <p:cSldViewPr snapToGrid="0" snapToObjects="1">
      <p:cViewPr>
        <p:scale>
          <a:sx n="64" d="100"/>
          <a:sy n="64" d="100"/>
        </p:scale>
        <p:origin x="2032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9133069"/>
      </p:ext>
    </p:extLst>
  </p:cSld>
  <p:clrMap bg1="dk1" tx1="lt1" bg2="dk2" tx2="lt2" accent1="accent1" accent2="accent2" accent3="accent3" accent4="accent4" accent5="accent5" accent6="accent6" hlink="hlink" folHlink="folHlink"/>
  <p:notesStyle>
    <a:lvl1pPr latinLnBrk="0">
      <a:defRPr sz="1200">
        <a:solidFill>
          <a:srgbClr val="FFFFFF"/>
        </a:solidFill>
        <a:latin typeface="+mj-lt"/>
        <a:ea typeface="+mj-ea"/>
        <a:cs typeface="+mj-cs"/>
        <a:sym typeface="Calibri"/>
      </a:defRPr>
    </a:lvl1pPr>
    <a:lvl2pPr indent="228600" latinLnBrk="0">
      <a:defRPr sz="1200">
        <a:solidFill>
          <a:srgbClr val="FFFFFF"/>
        </a:solidFill>
        <a:latin typeface="+mj-lt"/>
        <a:ea typeface="+mj-ea"/>
        <a:cs typeface="+mj-cs"/>
        <a:sym typeface="Calibri"/>
      </a:defRPr>
    </a:lvl2pPr>
    <a:lvl3pPr indent="457200" latinLnBrk="0">
      <a:defRPr sz="1200">
        <a:solidFill>
          <a:srgbClr val="FFFFFF"/>
        </a:solidFill>
        <a:latin typeface="+mj-lt"/>
        <a:ea typeface="+mj-ea"/>
        <a:cs typeface="+mj-cs"/>
        <a:sym typeface="Calibri"/>
      </a:defRPr>
    </a:lvl3pPr>
    <a:lvl4pPr indent="685800" latinLnBrk="0">
      <a:defRPr sz="1200">
        <a:solidFill>
          <a:srgbClr val="FFFFFF"/>
        </a:solidFill>
        <a:latin typeface="+mj-lt"/>
        <a:ea typeface="+mj-ea"/>
        <a:cs typeface="+mj-cs"/>
        <a:sym typeface="Calibri"/>
      </a:defRPr>
    </a:lvl4pPr>
    <a:lvl5pPr indent="914400" latinLnBrk="0">
      <a:defRPr sz="1200">
        <a:solidFill>
          <a:srgbClr val="FFFFFF"/>
        </a:solidFill>
        <a:latin typeface="+mj-lt"/>
        <a:ea typeface="+mj-ea"/>
        <a:cs typeface="+mj-cs"/>
        <a:sym typeface="Calibri"/>
      </a:defRPr>
    </a:lvl5pPr>
    <a:lvl6pPr indent="1143000" latinLnBrk="0">
      <a:defRPr sz="1200">
        <a:solidFill>
          <a:srgbClr val="FFFFFF"/>
        </a:solidFill>
        <a:latin typeface="+mj-lt"/>
        <a:ea typeface="+mj-ea"/>
        <a:cs typeface="+mj-cs"/>
        <a:sym typeface="Calibri"/>
      </a:defRPr>
    </a:lvl6pPr>
    <a:lvl7pPr indent="1371600" latinLnBrk="0">
      <a:defRPr sz="1200">
        <a:solidFill>
          <a:srgbClr val="FFFFFF"/>
        </a:solidFill>
        <a:latin typeface="+mj-lt"/>
        <a:ea typeface="+mj-ea"/>
        <a:cs typeface="+mj-cs"/>
        <a:sym typeface="Calibri"/>
      </a:defRPr>
    </a:lvl7pPr>
    <a:lvl8pPr indent="1600200" latinLnBrk="0">
      <a:defRPr sz="1200">
        <a:solidFill>
          <a:srgbClr val="FFFFFF"/>
        </a:solidFill>
        <a:latin typeface="+mj-lt"/>
        <a:ea typeface="+mj-ea"/>
        <a:cs typeface="+mj-cs"/>
        <a:sym typeface="Calibri"/>
      </a:defRPr>
    </a:lvl8pPr>
    <a:lvl9pPr indent="1828800" latinLnBrk="0">
      <a:defRPr sz="1200">
        <a:solidFill>
          <a:srgbClr val="FFFFFF"/>
        </a:solidFill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1122362"/>
            <a:ext cx="77724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623887" y="1709739"/>
            <a:ext cx="7886701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3887" y="4589464"/>
            <a:ext cx="7886701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841" y="1681163"/>
            <a:ext cx="3868341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29149" y="1681163"/>
            <a:ext cx="3887393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29840" y="2057400"/>
            <a:ext cx="2949180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56726" y="6404293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996" y="0"/>
            <a:ext cx="6870699" cy="686307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D214F0-D0A1-E74E-A359-0BA5D2669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7" t="455" r="33334" b="-455"/>
          <a:stretch/>
        </p:blipFill>
        <p:spPr>
          <a:xfrm>
            <a:off x="1246905" y="-25345"/>
            <a:ext cx="6844146" cy="693876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969E583-F47B-B841-89E5-414D1D131E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r="33333"/>
          <a:stretch/>
        </p:blipFill>
        <p:spPr>
          <a:xfrm>
            <a:off x="1219198" y="-1"/>
            <a:ext cx="6858001" cy="68580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423C17-1743-E546-9B50-34F7ED2BEF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/>
          <a:stretch/>
        </p:blipFill>
        <p:spPr>
          <a:xfrm>
            <a:off x="1219197" y="10252"/>
            <a:ext cx="6858002" cy="682696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874" y="0"/>
            <a:ext cx="686181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16C3F5-6107-BA45-A10B-7DF4EA9F41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7"/>
          <a:stretch/>
        </p:blipFill>
        <p:spPr>
          <a:xfrm>
            <a:off x="1051560" y="15240"/>
            <a:ext cx="6842760" cy="684276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C755E8-4728-9344-935E-EE82116B81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31"/>
          <a:stretch/>
        </p:blipFill>
        <p:spPr>
          <a:xfrm>
            <a:off x="1173774" y="14256"/>
            <a:ext cx="6686550" cy="684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73468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87F77F2-D3F7-CC4A-8972-BB00781D8C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31"/>
          <a:stretch/>
        </p:blipFill>
        <p:spPr>
          <a:xfrm>
            <a:off x="1125416" y="-960"/>
            <a:ext cx="6845768" cy="685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3595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Macintosh PowerPoint</Application>
  <PresentationFormat>On-screen Show (4:3)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3</cp:revision>
  <dcterms:modified xsi:type="dcterms:W3CDTF">2020-03-05T01:24:07Z</dcterms:modified>
</cp:coreProperties>
</file>